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732" r:id="rId3"/>
    <p:sldId id="733" r:id="rId4"/>
    <p:sldId id="734" r:id="rId5"/>
    <p:sldId id="735" r:id="rId6"/>
    <p:sldId id="736" r:id="rId7"/>
    <p:sldId id="73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undo custSel addSld delSld modSld sldOrd delMainMaster">
      <pc:chgData name="贵申 王" userId="201fba2491c5f930" providerId="LiveId" clId="{DCE2E79A-FA80-4B3F-A3B4-A0C24C0A3357}" dt="2026-01-23T01:54:57.360" v="147" actId="20577"/>
      <pc:docMkLst>
        <pc:docMk/>
      </pc:docMkLst>
      <pc:sldChg chg="modSp add mod">
        <pc:chgData name="贵申 王" userId="201fba2491c5f930" providerId="LiveId" clId="{DCE2E79A-FA80-4B3F-A3B4-A0C24C0A3357}" dt="2026-01-23T01:54:26.177" v="127" actId="20577"/>
        <pc:sldMkLst>
          <pc:docMk/>
          <pc:sldMk cId="0" sldId="732"/>
        </pc:sldMkLst>
        <pc:spChg chg="mod">
          <ac:chgData name="贵申 王" userId="201fba2491c5f930" providerId="LiveId" clId="{DCE2E79A-FA80-4B3F-A3B4-A0C24C0A3357}" dt="2026-01-23T01:54:26.177" v="127" actId="20577"/>
          <ac:spMkLst>
            <pc:docMk/>
            <pc:sldMk cId="0" sldId="732"/>
            <ac:spMk id="53250" creationId="{45DABCB8-CB7D-EC96-7CAF-4B24ED401262}"/>
          </ac:spMkLst>
        </pc:spChg>
        <pc:spChg chg="mod">
          <ac:chgData name="贵申 王" userId="201fba2491c5f930" providerId="LiveId" clId="{DCE2E79A-FA80-4B3F-A3B4-A0C24C0A3357}" dt="2026-01-23T01:37:00.850" v="70" actId="255"/>
          <ac:spMkLst>
            <pc:docMk/>
            <pc:sldMk cId="0" sldId="732"/>
            <ac:spMk id="53251" creationId="{5D0BACF2-A65A-B686-2DC2-7261AB839622}"/>
          </ac:spMkLst>
        </pc:spChg>
      </pc:sldChg>
      <pc:sldChg chg="modSp add mod">
        <pc:chgData name="贵申 王" userId="201fba2491c5f930" providerId="LiveId" clId="{DCE2E79A-FA80-4B3F-A3B4-A0C24C0A3357}" dt="2026-01-23T01:54:32.834" v="131" actId="20577"/>
        <pc:sldMkLst>
          <pc:docMk/>
          <pc:sldMk cId="1322391826" sldId="733"/>
        </pc:sldMkLst>
        <pc:spChg chg="mod">
          <ac:chgData name="贵申 王" userId="201fba2491c5f930" providerId="LiveId" clId="{DCE2E79A-FA80-4B3F-A3B4-A0C24C0A3357}" dt="2026-01-23T01:54:32.834" v="131" actId="20577"/>
          <ac:spMkLst>
            <pc:docMk/>
            <pc:sldMk cId="1322391826" sldId="733"/>
            <ac:spMk id="53250" creationId="{C0C1134B-26CA-673C-9C55-5D2839775948}"/>
          </ac:spMkLst>
        </pc:spChg>
        <pc:spChg chg="mod">
          <ac:chgData name="贵申 王" userId="201fba2491c5f930" providerId="LiveId" clId="{DCE2E79A-FA80-4B3F-A3B4-A0C24C0A3357}" dt="2026-01-23T01:44:10.371" v="103" actId="1076"/>
          <ac:spMkLst>
            <pc:docMk/>
            <pc:sldMk cId="1322391826" sldId="733"/>
            <ac:spMk id="53251" creationId="{BC68DE1E-F013-1874-0B32-EB1BA2FDBDEC}"/>
          </ac:spMkLst>
        </pc:spChg>
      </pc:sldChg>
      <pc:sldChg chg="modSp add mod">
        <pc:chgData name="贵申 王" userId="201fba2491c5f930" providerId="LiveId" clId="{DCE2E79A-FA80-4B3F-A3B4-A0C24C0A3357}" dt="2026-01-23T01:54:39.307" v="135" actId="20577"/>
        <pc:sldMkLst>
          <pc:docMk/>
          <pc:sldMk cId="922750464" sldId="734"/>
        </pc:sldMkLst>
        <pc:spChg chg="mod">
          <ac:chgData name="贵申 王" userId="201fba2491c5f930" providerId="LiveId" clId="{DCE2E79A-FA80-4B3F-A3B4-A0C24C0A3357}" dt="2026-01-23T01:54:39.307" v="135" actId="20577"/>
          <ac:spMkLst>
            <pc:docMk/>
            <pc:sldMk cId="922750464" sldId="734"/>
            <ac:spMk id="53250" creationId="{72466F85-1391-AC6F-5BEC-4E5AC93B4762}"/>
          </ac:spMkLst>
        </pc:spChg>
        <pc:spChg chg="mod">
          <ac:chgData name="贵申 王" userId="201fba2491c5f930" providerId="LiveId" clId="{DCE2E79A-FA80-4B3F-A3B4-A0C24C0A3357}" dt="2026-01-23T01:48:03.657" v="111" actId="20577"/>
          <ac:spMkLst>
            <pc:docMk/>
            <pc:sldMk cId="922750464" sldId="734"/>
            <ac:spMk id="53251" creationId="{247333B5-64CC-AB63-2C3A-DEEB31767C74}"/>
          </ac:spMkLst>
        </pc:spChg>
      </pc:sldChg>
      <pc:sldChg chg="modSp add mod">
        <pc:chgData name="贵申 王" userId="201fba2491c5f930" providerId="LiveId" clId="{DCE2E79A-FA80-4B3F-A3B4-A0C24C0A3357}" dt="2026-01-23T01:54:45.561" v="139" actId="20577"/>
        <pc:sldMkLst>
          <pc:docMk/>
          <pc:sldMk cId="664549797" sldId="735"/>
        </pc:sldMkLst>
        <pc:spChg chg="mod">
          <ac:chgData name="贵申 王" userId="201fba2491c5f930" providerId="LiveId" clId="{DCE2E79A-FA80-4B3F-A3B4-A0C24C0A3357}" dt="2026-01-23T01:54:45.561" v="139" actId="20577"/>
          <ac:spMkLst>
            <pc:docMk/>
            <pc:sldMk cId="664549797" sldId="735"/>
            <ac:spMk id="53250" creationId="{FD138433-3318-A6F6-D25E-9AAC390CDE14}"/>
          </ac:spMkLst>
        </pc:spChg>
        <pc:spChg chg="mod">
          <ac:chgData name="贵申 王" userId="201fba2491c5f930" providerId="LiveId" clId="{DCE2E79A-FA80-4B3F-A3B4-A0C24C0A3357}" dt="2026-01-23T01:44:58.291" v="106" actId="14100"/>
          <ac:spMkLst>
            <pc:docMk/>
            <pc:sldMk cId="664549797" sldId="735"/>
            <ac:spMk id="53251" creationId="{F697E990-047D-6EA2-6440-BE2A659AFD2D}"/>
          </ac:spMkLst>
        </pc:spChg>
      </pc:sldChg>
      <pc:sldChg chg="modSp add mod">
        <pc:chgData name="贵申 王" userId="201fba2491c5f930" providerId="LiveId" clId="{DCE2E79A-FA80-4B3F-A3B4-A0C24C0A3357}" dt="2026-01-23T01:54:51.458" v="143" actId="20577"/>
        <pc:sldMkLst>
          <pc:docMk/>
          <pc:sldMk cId="3762012285" sldId="736"/>
        </pc:sldMkLst>
        <pc:spChg chg="mod">
          <ac:chgData name="贵申 王" userId="201fba2491c5f930" providerId="LiveId" clId="{DCE2E79A-FA80-4B3F-A3B4-A0C24C0A3357}" dt="2026-01-23T01:54:51.458" v="143" actId="20577"/>
          <ac:spMkLst>
            <pc:docMk/>
            <pc:sldMk cId="3762012285" sldId="736"/>
            <ac:spMk id="53250" creationId="{22B52062-D931-EBBB-68D3-924A47467F96}"/>
          </ac:spMkLst>
        </pc:spChg>
        <pc:spChg chg="mod">
          <ac:chgData name="贵申 王" userId="201fba2491c5f930" providerId="LiveId" clId="{DCE2E79A-FA80-4B3F-A3B4-A0C24C0A3357}" dt="2026-01-23T01:45:08.525" v="107" actId="14100"/>
          <ac:spMkLst>
            <pc:docMk/>
            <pc:sldMk cId="3762012285" sldId="736"/>
            <ac:spMk id="53251" creationId="{12D03D8F-E828-BC83-C68E-27DD5DFD905F}"/>
          </ac:spMkLst>
        </pc:spChg>
      </pc:sldChg>
      <pc:sldChg chg="modSp add mod">
        <pc:chgData name="贵申 王" userId="201fba2491c5f930" providerId="LiveId" clId="{DCE2E79A-FA80-4B3F-A3B4-A0C24C0A3357}" dt="2026-01-23T01:54:57.360" v="147" actId="20577"/>
        <pc:sldMkLst>
          <pc:docMk/>
          <pc:sldMk cId="3379191151" sldId="737"/>
        </pc:sldMkLst>
        <pc:spChg chg="mod">
          <ac:chgData name="贵申 王" userId="201fba2491c5f930" providerId="LiveId" clId="{DCE2E79A-FA80-4B3F-A3B4-A0C24C0A3357}" dt="2026-01-23T01:54:57.360" v="147" actId="20577"/>
          <ac:spMkLst>
            <pc:docMk/>
            <pc:sldMk cId="3379191151" sldId="737"/>
            <ac:spMk id="53250" creationId="{C3AC0301-4E6C-AA2D-A50B-0A6EAC1CCC17}"/>
          </ac:spMkLst>
        </pc:spChg>
        <pc:spChg chg="mod">
          <ac:chgData name="贵申 王" userId="201fba2491c5f930" providerId="LiveId" clId="{DCE2E79A-FA80-4B3F-A3B4-A0C24C0A3357}" dt="2026-01-23T01:53:35.554" v="123" actId="1076"/>
          <ac:spMkLst>
            <pc:docMk/>
            <pc:sldMk cId="3379191151" sldId="737"/>
            <ac:spMk id="53251" creationId="{A88D5715-7C89-210F-A826-531FCEE9E8F8}"/>
          </ac:spMkLst>
        </pc:spChg>
      </pc:sldChg>
      <pc:sldChg chg="del ord">
        <pc:chgData name="贵申 王" userId="201fba2491c5f930" providerId="LiveId" clId="{DCE2E79A-FA80-4B3F-A3B4-A0C24C0A3357}" dt="2026-01-23T00:47:24.940" v="28" actId="47"/>
        <pc:sldMkLst>
          <pc:docMk/>
          <pc:sldMk cId="481700480" sldId="4701"/>
        </pc:sldMkLst>
      </pc:sldChg>
      <pc:sldChg chg="del">
        <pc:chgData name="贵申 王" userId="201fba2491c5f930" providerId="LiveId" clId="{DCE2E79A-FA80-4B3F-A3B4-A0C24C0A3357}" dt="2026-01-23T00:47:25.430" v="29" actId="47"/>
        <pc:sldMkLst>
          <pc:docMk/>
          <pc:sldMk cId="484392473" sldId="4702"/>
        </pc:sldMkLst>
      </pc:sldChg>
      <pc:sldChg chg="del">
        <pc:chgData name="贵申 王" userId="201fba2491c5f930" providerId="LiveId" clId="{DCE2E79A-FA80-4B3F-A3B4-A0C24C0A3357}" dt="2026-01-23T00:47:25.875" v="30" actId="47"/>
        <pc:sldMkLst>
          <pc:docMk/>
          <pc:sldMk cId="564558480" sldId="4703"/>
        </pc:sldMkLst>
      </pc:sldChg>
      <pc:sldChg chg="del">
        <pc:chgData name="贵申 王" userId="201fba2491c5f930" providerId="LiveId" clId="{DCE2E79A-FA80-4B3F-A3B4-A0C24C0A3357}" dt="2026-01-23T00:47:26.488" v="31" actId="47"/>
        <pc:sldMkLst>
          <pc:docMk/>
          <pc:sldMk cId="1094919535" sldId="4704"/>
        </pc:sldMkLst>
      </pc:sldChg>
      <pc:sldMasterChg chg="del delSldLayout">
        <pc:chgData name="贵申 王" userId="201fba2491c5f930" providerId="LiveId" clId="{DCE2E79A-FA80-4B3F-A3B4-A0C24C0A3357}" dt="2026-01-23T00:47:26.488" v="31" actId="47"/>
        <pc:sldMasterMkLst>
          <pc:docMk/>
          <pc:sldMasterMk cId="2422811598" sldId="2147483649"/>
        </pc:sldMasterMkLst>
        <pc:sldLayoutChg chg="del">
          <pc:chgData name="贵申 王" userId="201fba2491c5f930" providerId="LiveId" clId="{DCE2E79A-FA80-4B3F-A3B4-A0C24C0A3357}" dt="2026-01-23T00:47:26.488" v="31" actId="47"/>
          <pc:sldLayoutMkLst>
            <pc:docMk/>
            <pc:sldMasterMk cId="2422811598" sldId="2147483649"/>
            <pc:sldLayoutMk cId="3236733002" sldId="2147483650"/>
          </pc:sldLayoutMkLst>
        </pc:sldLayoutChg>
        <pc:sldLayoutChg chg="del">
          <pc:chgData name="贵申 王" userId="201fba2491c5f930" providerId="LiveId" clId="{DCE2E79A-FA80-4B3F-A3B4-A0C24C0A3357}" dt="2026-01-23T00:47:26.488" v="31" actId="47"/>
          <pc:sldLayoutMkLst>
            <pc:docMk/>
            <pc:sldMasterMk cId="2422811598" sldId="2147483649"/>
            <pc:sldLayoutMk cId="1686708484" sldId="2147483651"/>
          </pc:sldLayoutMkLst>
        </pc:sldLayoutChg>
        <pc:sldLayoutChg chg="del">
          <pc:chgData name="贵申 王" userId="201fba2491c5f930" providerId="LiveId" clId="{DCE2E79A-FA80-4B3F-A3B4-A0C24C0A3357}" dt="2026-01-23T00:47:26.488" v="31" actId="47"/>
          <pc:sldLayoutMkLst>
            <pc:docMk/>
            <pc:sldMasterMk cId="2422811598" sldId="2147483649"/>
            <pc:sldLayoutMk cId="4112171186" sldId="2147483652"/>
          </pc:sldLayoutMkLst>
        </pc:sldLayoutChg>
        <pc:sldLayoutChg chg="del">
          <pc:chgData name="贵申 王" userId="201fba2491c5f930" providerId="LiveId" clId="{DCE2E79A-FA80-4B3F-A3B4-A0C24C0A3357}" dt="2026-01-23T00:47:26.488" v="31" actId="47"/>
          <pc:sldLayoutMkLst>
            <pc:docMk/>
            <pc:sldMasterMk cId="2422811598" sldId="2147483649"/>
            <pc:sldLayoutMk cId="940926522" sldId="2147483653"/>
          </pc:sldLayoutMkLst>
        </pc:sldLayoutChg>
        <pc:sldLayoutChg chg="del">
          <pc:chgData name="贵申 王" userId="201fba2491c5f930" providerId="LiveId" clId="{DCE2E79A-FA80-4B3F-A3B4-A0C24C0A3357}" dt="2026-01-23T00:47:26.488" v="31" actId="47"/>
          <pc:sldLayoutMkLst>
            <pc:docMk/>
            <pc:sldMasterMk cId="2422811598" sldId="2147483649"/>
            <pc:sldLayoutMk cId="2189931924" sldId="2147483654"/>
          </pc:sldLayoutMkLst>
        </pc:sldLayoutChg>
        <pc:sldLayoutChg chg="del">
          <pc:chgData name="贵申 王" userId="201fba2491c5f930" providerId="LiveId" clId="{DCE2E79A-FA80-4B3F-A3B4-A0C24C0A3357}" dt="2026-01-23T00:47:26.488" v="31" actId="47"/>
          <pc:sldLayoutMkLst>
            <pc:docMk/>
            <pc:sldMasterMk cId="2422811598" sldId="2147483649"/>
            <pc:sldLayoutMk cId="2762517572" sldId="2147483655"/>
          </pc:sldLayoutMkLst>
        </pc:sldLayoutChg>
        <pc:sldLayoutChg chg="del">
          <pc:chgData name="贵申 王" userId="201fba2491c5f930" providerId="LiveId" clId="{DCE2E79A-FA80-4B3F-A3B4-A0C24C0A3357}" dt="2026-01-23T00:47:26.488" v="31" actId="47"/>
          <pc:sldLayoutMkLst>
            <pc:docMk/>
            <pc:sldMasterMk cId="2422811598" sldId="2147483649"/>
            <pc:sldLayoutMk cId="2964168668" sldId="2147483656"/>
          </pc:sldLayoutMkLst>
        </pc:sldLayoutChg>
        <pc:sldLayoutChg chg="del">
          <pc:chgData name="贵申 王" userId="201fba2491c5f930" providerId="LiveId" clId="{DCE2E79A-FA80-4B3F-A3B4-A0C24C0A3357}" dt="2026-01-23T00:47:26.488" v="31" actId="47"/>
          <pc:sldLayoutMkLst>
            <pc:docMk/>
            <pc:sldMasterMk cId="2422811598" sldId="2147483649"/>
            <pc:sldLayoutMk cId="2506204321" sldId="2147483657"/>
          </pc:sldLayoutMkLst>
        </pc:sldLayoutChg>
        <pc:sldLayoutChg chg="del">
          <pc:chgData name="贵申 王" userId="201fba2491c5f930" providerId="LiveId" clId="{DCE2E79A-FA80-4B3F-A3B4-A0C24C0A3357}" dt="2026-01-23T00:47:26.488" v="31" actId="47"/>
          <pc:sldLayoutMkLst>
            <pc:docMk/>
            <pc:sldMasterMk cId="2422811598" sldId="2147483649"/>
            <pc:sldLayoutMk cId="3130974563" sldId="2147483658"/>
          </pc:sldLayoutMkLst>
        </pc:sldLayoutChg>
        <pc:sldLayoutChg chg="del">
          <pc:chgData name="贵申 王" userId="201fba2491c5f930" providerId="LiveId" clId="{DCE2E79A-FA80-4B3F-A3B4-A0C24C0A3357}" dt="2026-01-23T00:47:26.488" v="31" actId="47"/>
          <pc:sldLayoutMkLst>
            <pc:docMk/>
            <pc:sldMasterMk cId="2422811598" sldId="2147483649"/>
            <pc:sldLayoutMk cId="171089275" sldId="2147483659"/>
          </pc:sldLayoutMkLst>
        </pc:sldLayoutChg>
        <pc:sldLayoutChg chg="del">
          <pc:chgData name="贵申 王" userId="201fba2491c5f930" providerId="LiveId" clId="{DCE2E79A-FA80-4B3F-A3B4-A0C24C0A3357}" dt="2026-01-23T00:47:26.488" v="31" actId="47"/>
          <pc:sldLayoutMkLst>
            <pc:docMk/>
            <pc:sldMasterMk cId="2422811598" sldId="2147483649"/>
            <pc:sldLayoutMk cId="1254125720" sldId="214748366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DC109-C896-4C92-9889-C4BDE6BE709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73E54-3751-4D16-9D0C-DADC8A914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472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3D07D74C-F240-022E-7E0A-6F69CF33A9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DB99B0-A968-4C85-9411-E2AE8AC6DAB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F05B68E8-3A98-A347-54E5-E57D52C2B8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947A6C58-715A-577F-56FE-F09A9AA8BF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C5F288-2E9A-2CC7-973E-FB0078F484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C879E802-CB73-AF01-BA63-8C66A8558E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DB99B0-A968-4C85-9411-E2AE8AC6DAB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1584531E-3E35-2FD2-6FC1-681E7FBD93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CE553E79-79A8-6970-C5F7-A885C7AED3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79076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1A87A2-C55D-8914-AD13-0BA6393B24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0166FB56-E703-51D6-F9F4-29A613986C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DB99B0-A968-4C85-9411-E2AE8AC6DAB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227FAC15-9084-BB1D-B5CA-25265E0B32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B6406338-A4D0-74F2-B711-C15C4DECDA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9012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CE70A-FA19-3C88-D253-872DECE46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C5B0E03B-178E-E5BE-C96F-A6AB1BC124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DB99B0-A968-4C85-9411-E2AE8AC6DAB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52E6822E-E589-69C3-8999-2E64F261C0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2B51C68B-2381-6C2D-BAAE-ECBE52D40B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0679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0A26D-5C44-DA4F-A40F-83D230E7F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CB38759A-5011-F29D-BD0D-8A4D032446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DB99B0-A968-4C85-9411-E2AE8AC6DAB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533A5FAB-F7E4-2B62-AFC6-01E6ACB272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DA9599D0-6CA8-E18F-9EA6-81F3394AA8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20053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5DDA6-BFE8-46EE-371C-83001B37C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A59A8581-0B1E-F809-FD76-43E3CA4464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DB99B0-A968-4C85-9411-E2AE8AC6DAB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780EE57B-32AA-92D9-2C2C-5CC714CE0E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3717C226-1D17-A1A5-5EC2-C35D703B78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8102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A21F3AF-CDDA-E00C-AA4D-B8A7C143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60CBE62-F16C-003F-E9AA-B7F25B9FD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B1C96B-2B32-0959-BFD1-8F347678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F12B2-6988-4DF1-88E3-4E395BE589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467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2660673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928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45DABCB8-CB7D-EC96-7CAF-4B24ED401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388" y="575105"/>
            <a:ext cx="1019122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我要颂赞神的美善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Will Praise God’s Goodness 1/6 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5D0BACF2-A65A-B686-2DC2-7261AB839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841" y="1975487"/>
            <a:ext cx="10902316" cy="4010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耶和华善待万有；祂的慈悲覆庇祂所造的一切。</a:t>
            </a:r>
            <a:r>
              <a:rPr lang="en-US" altLang="zh-CN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</a:p>
          <a:p>
            <a:pPr algn="ctr">
              <a:spcBef>
                <a:spcPts val="600"/>
              </a:spcBef>
            </a:pPr>
            <a:r>
              <a:rPr lang="en-US" altLang="zh-CN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【</a:t>
            </a: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诗 </a:t>
            </a:r>
            <a:r>
              <a:rPr lang="en-US" altLang="zh-CN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145:9】</a:t>
            </a:r>
          </a:p>
          <a:p>
            <a:pPr lvl="0" algn="ctr">
              <a:spcBef>
                <a:spcPts val="600"/>
              </a:spcBef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spcBef>
                <a:spcPts val="600"/>
              </a:spcBef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词曲：诗韵赞美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Lord is good to all; His mercy covers everything He made. 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【Psalm 145:9】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Lyrics and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Music: Poetic Praise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C0441-E5C3-BEB1-AEA5-8FD866FF0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C0C1134B-26CA-673C-9C55-5D2839775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388" y="575105"/>
            <a:ext cx="1019122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我要颂赞神的美善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Will Praise God’s Goodness 2/6 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BC68DE1E-F013-1874-0B32-EB1BA2FDB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841" y="1975487"/>
            <a:ext cx="10902316" cy="4307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晴空万里，大雁飞过，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壮丽山河，气势磅礴，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朝霞夕晖，红花绿叶，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皆是神的伟大创作。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Clear skies and soaring geese,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Magnificent mountains and rivers,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Morning light and evening glow, red flowers and green leaves,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All are God's great creations.</a:t>
            </a:r>
          </a:p>
        </p:txBody>
      </p:sp>
    </p:spTree>
    <p:extLst>
      <p:ext uri="{BB962C8B-B14F-4D97-AF65-F5344CB8AC3E}">
        <p14:creationId xmlns:p14="http://schemas.microsoft.com/office/powerpoint/2010/main" val="1322391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4BC77F-E7C8-4D0C-59A6-DC9FDBDB7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72466F85-1391-AC6F-5BEC-4E5AC93B4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388" y="575105"/>
            <a:ext cx="1019122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我要颂赞神的美善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Will Praise God’s Goodness 3/6 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247333B5-64CC-AB63-2C3A-DEEB31767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841" y="1975487"/>
            <a:ext cx="10902316" cy="4307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神的慈爱，如日普照，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看顾雄鹰，养活小鸟；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神的恩典，就像甘霖，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沛然降下，滋润万民。</a:t>
            </a:r>
            <a:endParaRPr lang="en-US" altLang="zh-CN" sz="3200" dirty="0">
              <a:solidFill>
                <a:srgbClr val="222222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God's love shines like the sun,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Caring for eagles and feeding little birds;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God's grace is like gentle rain, 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Pouring down abundantly, nourishing all people.</a:t>
            </a:r>
          </a:p>
        </p:txBody>
      </p:sp>
    </p:spTree>
    <p:extLst>
      <p:ext uri="{BB962C8B-B14F-4D97-AF65-F5344CB8AC3E}">
        <p14:creationId xmlns:p14="http://schemas.microsoft.com/office/powerpoint/2010/main" val="922750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BD55E-3E1E-530F-EE00-33BA8E0D4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FD138433-3318-A6F6-D25E-9AAC390CDE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388" y="575105"/>
            <a:ext cx="1019122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我要颂赞神的美善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Will Praise God’s Goodness 4/6 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F697E990-047D-6EA2-6440-BE2A659AF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841" y="1975487"/>
            <a:ext cx="10902316" cy="4307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日月经天，江河行地，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四季更替，循环不已；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世上万物，生生不息，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全靠神的精心管理。</a:t>
            </a:r>
          </a:p>
          <a:p>
            <a:pPr algn="ctr">
              <a:spcBef>
                <a:spcPts val="600"/>
              </a:spcBef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sun and moon move across the sky, rivers flow through the land,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seasons change in endless cycles;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All living things on earth keep growing and thriving,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Because God carefully takes care of them.</a:t>
            </a:r>
          </a:p>
        </p:txBody>
      </p:sp>
    </p:spTree>
    <p:extLst>
      <p:ext uri="{BB962C8B-B14F-4D97-AF65-F5344CB8AC3E}">
        <p14:creationId xmlns:p14="http://schemas.microsoft.com/office/powerpoint/2010/main" val="664549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0EA2D-4397-31F8-2E7A-0D9316406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22B52062-D931-EBBB-68D3-924A47467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388" y="575105"/>
            <a:ext cx="1019122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我要颂赞神的美善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Will Praise God’s Goodness 5/6 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12D03D8F-E828-BC83-C68E-27DD5DFD9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841" y="1975487"/>
            <a:ext cx="10902316" cy="4307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神的能力，不可思议，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创造天地，奇妙无比；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我要颂赞神的美善，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衷心感谢神的恩典！</a:t>
            </a:r>
          </a:p>
          <a:p>
            <a:pPr algn="ctr">
              <a:spcBef>
                <a:spcPts val="600"/>
              </a:spcBef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God’s power is amazing,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Creating the heavens and the earth, truly wonderful;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will praise God’s goodness,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thank Him sincerely for His grace!</a:t>
            </a:r>
          </a:p>
          <a:p>
            <a:pPr lvl="0" algn="ctr"/>
            <a:endParaRPr lang="en-US" altLang="zh-CN" sz="2800" dirty="0">
              <a:solidFill>
                <a:srgbClr val="222222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012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62ED2-519C-A1F4-041F-41966027A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C3AC0301-4E6C-AA2D-A50B-0A6EAC1CC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388" y="575105"/>
            <a:ext cx="1019122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我要颂赞神的美善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Will Praise 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God’s Goodness 6/6 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A88D5715-7C89-210F-A826-531FCEE9E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842" y="2222183"/>
            <a:ext cx="10902316" cy="241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48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衷心感谢神的恩典！</a:t>
            </a:r>
          </a:p>
          <a:p>
            <a:pPr algn="ctr">
              <a:spcBef>
                <a:spcPts val="600"/>
              </a:spcBef>
            </a:pPr>
            <a:endParaRPr kumimoji="0" lang="en-US" altLang="zh-CN" sz="48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/>
            <a:r>
              <a:rPr lang="en-US" altLang="zh-CN" sz="4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Thank Him sincerely for His grace!</a:t>
            </a:r>
          </a:p>
          <a:p>
            <a:pPr lvl="0" algn="ctr"/>
            <a:endParaRPr lang="en-US" altLang="zh-CN" sz="2800" dirty="0">
              <a:solidFill>
                <a:srgbClr val="222222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191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</TotalTime>
  <Words>446</Words>
  <Application>Microsoft Office PowerPoint</Application>
  <PresentationFormat>Widescreen</PresentationFormat>
  <Paragraphs>66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Microsoft YaHei</vt:lpstr>
      <vt:lpstr>TSC FLi S5 TT</vt:lpstr>
      <vt:lpstr>Arial</vt:lpstr>
      <vt:lpstr>Calibri</vt:lpstr>
      <vt:lpstr>Times New Roman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2023-07-27T18:07:45Z</dcterms:created>
  <dcterms:modified xsi:type="dcterms:W3CDTF">2026-01-23T01:55:01Z</dcterms:modified>
</cp:coreProperties>
</file>